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6858000" cy="9906000" type="A4"/>
  <p:notesSz cx="7099300" cy="102346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iuerWi/CcNPnfxGPPtybRByUcD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254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1" y="0"/>
            <a:ext cx="3076363" cy="513508"/>
          </a:xfrm>
          <a:prstGeom prst="rect">
            <a:avLst/>
          </a:prstGeom>
          <a:noFill/>
          <a:ln>
            <a:noFill/>
          </a:ln>
        </p:spPr>
        <p:txBody>
          <a:bodyPr spcFirstLastPara="1" wrap="square" lIns="99059" tIns="49516" rIns="99059" bIns="49516" anchor="t" anchorCtr="0">
            <a:noAutofit/>
          </a:bodyPr>
          <a:lstStyle>
            <a:lvl1pPr marR="0" lvl="0" algn="l" rtl="0">
              <a:spcBef>
                <a:spcPts val="0"/>
              </a:spcBef>
              <a:spcAft>
                <a:spcPts val="0"/>
              </a:spcAft>
              <a:buSzPts val="1400"/>
              <a:buNone/>
              <a:defRPr sz="1300" b="0" i="0" u="none" strike="noStrike" cap="none">
                <a:solidFill>
                  <a:schemeClr val="dk1"/>
                </a:solidFill>
                <a:latin typeface="Malgun Gothic"/>
                <a:ea typeface="Malgun Gothic"/>
                <a:cs typeface="Malgun Gothic"/>
                <a:sym typeface="Malgun Gothic"/>
              </a:defRPr>
            </a:lvl1pPr>
            <a:lvl2pPr marR="0" lvl="1"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2pPr>
            <a:lvl3pPr marR="0" lvl="2"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3pPr>
            <a:lvl4pPr marR="0" lvl="3"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4pPr>
            <a:lvl5pPr marR="0" lvl="4"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5pPr>
            <a:lvl6pPr marR="0" lvl="5"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6pPr>
            <a:lvl7pPr marR="0" lvl="6"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7pPr>
            <a:lvl8pPr marR="0" lvl="7"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8pPr>
            <a:lvl9pPr marR="0" lvl="8"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9pPr>
          </a:lstStyle>
          <a:p>
            <a:endParaRPr/>
          </a:p>
        </p:txBody>
      </p:sp>
      <p:sp>
        <p:nvSpPr>
          <p:cNvPr id="4" name="Google Shape;4;n"/>
          <p:cNvSpPr txBox="1">
            <a:spLocks noGrp="1"/>
          </p:cNvSpPr>
          <p:nvPr>
            <p:ph type="dt" idx="10"/>
          </p:nvPr>
        </p:nvSpPr>
        <p:spPr>
          <a:xfrm>
            <a:off x="4021295" y="0"/>
            <a:ext cx="3076363" cy="513508"/>
          </a:xfrm>
          <a:prstGeom prst="rect">
            <a:avLst/>
          </a:prstGeom>
          <a:noFill/>
          <a:ln>
            <a:noFill/>
          </a:ln>
        </p:spPr>
        <p:txBody>
          <a:bodyPr spcFirstLastPara="1" wrap="square" lIns="99059" tIns="49516" rIns="99059" bIns="49516" anchor="t" anchorCtr="0">
            <a:noAutofit/>
          </a:bodyPr>
          <a:lstStyle>
            <a:lvl1pPr marR="0" lvl="0" algn="r" rtl="0">
              <a:spcBef>
                <a:spcPts val="0"/>
              </a:spcBef>
              <a:spcAft>
                <a:spcPts val="0"/>
              </a:spcAft>
              <a:buSzPts val="1400"/>
              <a:buNone/>
              <a:defRPr sz="1300" b="0" i="0" u="none" strike="noStrike" cap="none">
                <a:solidFill>
                  <a:schemeClr val="dk1"/>
                </a:solidFill>
                <a:latin typeface="Malgun Gothic"/>
                <a:ea typeface="Malgun Gothic"/>
                <a:cs typeface="Malgun Gothic"/>
                <a:sym typeface="Malgun Gothic"/>
              </a:defRPr>
            </a:lvl1pPr>
            <a:lvl2pPr marR="0" lvl="1"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2pPr>
            <a:lvl3pPr marR="0" lvl="2"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3pPr>
            <a:lvl4pPr marR="0" lvl="3"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4pPr>
            <a:lvl5pPr marR="0" lvl="4"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5pPr>
            <a:lvl6pPr marR="0" lvl="5"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6pPr>
            <a:lvl7pPr marR="0" lvl="6"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7pPr>
            <a:lvl8pPr marR="0" lvl="7"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8pPr>
            <a:lvl9pPr marR="0" lvl="8"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9pPr>
          </a:lstStyle>
          <a:p>
            <a:endParaRPr/>
          </a:p>
        </p:txBody>
      </p:sp>
      <p:sp>
        <p:nvSpPr>
          <p:cNvPr id="5" name="Google Shape;5;n"/>
          <p:cNvSpPr>
            <a:spLocks noGrp="1" noRot="1" noChangeAspect="1"/>
          </p:cNvSpPr>
          <p:nvPr>
            <p:ph type="sldImg" idx="3"/>
          </p:nvPr>
        </p:nvSpPr>
        <p:spPr>
          <a:xfrm>
            <a:off x="2354263" y="1279525"/>
            <a:ext cx="2390775" cy="34544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9930" y="4925408"/>
            <a:ext cx="5679440" cy="4029879"/>
          </a:xfrm>
          <a:prstGeom prst="rect">
            <a:avLst/>
          </a:prstGeom>
          <a:noFill/>
          <a:ln>
            <a:noFill/>
          </a:ln>
        </p:spPr>
        <p:txBody>
          <a:bodyPr spcFirstLastPara="1" wrap="square" lIns="99059" tIns="49516" rIns="99059" bIns="49516"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1pPr>
            <a:lvl2pPr marL="914400" marR="0" lvl="1"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2pPr>
            <a:lvl3pPr marL="1371600" marR="0" lvl="2"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3pPr>
            <a:lvl4pPr marL="1828800" marR="0" lvl="3"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4pPr>
            <a:lvl5pPr marL="2286000" marR="0" lvl="4"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5pPr>
            <a:lvl6pPr marL="2743200" marR="0" lvl="5"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6pPr>
            <a:lvl7pPr marL="3200400" marR="0" lvl="6"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7pPr>
            <a:lvl8pPr marL="3657600" marR="0" lvl="7"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8pPr>
            <a:lvl9pPr marL="4114800" marR="0" lvl="8"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9pPr>
          </a:lstStyle>
          <a:p>
            <a:endParaRPr/>
          </a:p>
        </p:txBody>
      </p:sp>
      <p:sp>
        <p:nvSpPr>
          <p:cNvPr id="7" name="Google Shape;7;n"/>
          <p:cNvSpPr txBox="1">
            <a:spLocks noGrp="1"/>
          </p:cNvSpPr>
          <p:nvPr>
            <p:ph type="ftr" idx="11"/>
          </p:nvPr>
        </p:nvSpPr>
        <p:spPr>
          <a:xfrm>
            <a:off x="1" y="9721108"/>
            <a:ext cx="3076363" cy="513507"/>
          </a:xfrm>
          <a:prstGeom prst="rect">
            <a:avLst/>
          </a:prstGeom>
          <a:noFill/>
          <a:ln>
            <a:noFill/>
          </a:ln>
        </p:spPr>
        <p:txBody>
          <a:bodyPr spcFirstLastPara="1" wrap="square" lIns="99059" tIns="49516" rIns="99059" bIns="49516" anchor="b" anchorCtr="0">
            <a:noAutofit/>
          </a:bodyPr>
          <a:lstStyle>
            <a:lvl1pPr marR="0" lvl="0" algn="l" rtl="0">
              <a:spcBef>
                <a:spcPts val="0"/>
              </a:spcBef>
              <a:spcAft>
                <a:spcPts val="0"/>
              </a:spcAft>
              <a:buSzPts val="1400"/>
              <a:buNone/>
              <a:defRPr sz="1300" b="0" i="0" u="none" strike="noStrike" cap="none">
                <a:solidFill>
                  <a:schemeClr val="dk1"/>
                </a:solidFill>
                <a:latin typeface="Malgun Gothic"/>
                <a:ea typeface="Malgun Gothic"/>
                <a:cs typeface="Malgun Gothic"/>
                <a:sym typeface="Malgun Gothic"/>
              </a:defRPr>
            </a:lvl1pPr>
            <a:lvl2pPr marR="0" lvl="1"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2pPr>
            <a:lvl3pPr marR="0" lvl="2"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3pPr>
            <a:lvl4pPr marR="0" lvl="3"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4pPr>
            <a:lvl5pPr marR="0" lvl="4"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5pPr>
            <a:lvl6pPr marR="0" lvl="5"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6pPr>
            <a:lvl7pPr marR="0" lvl="6"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7pPr>
            <a:lvl8pPr marR="0" lvl="7"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8pPr>
            <a:lvl9pPr marR="0" lvl="8"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9pPr>
          </a:lstStyle>
          <a:p>
            <a:endParaRPr/>
          </a:p>
        </p:txBody>
      </p:sp>
      <p:sp>
        <p:nvSpPr>
          <p:cNvPr id="8" name="Google Shape;8;n"/>
          <p:cNvSpPr txBox="1">
            <a:spLocks noGrp="1"/>
          </p:cNvSpPr>
          <p:nvPr>
            <p:ph type="sldNum" idx="12"/>
          </p:nvPr>
        </p:nvSpPr>
        <p:spPr>
          <a:xfrm>
            <a:off x="4021295" y="9721108"/>
            <a:ext cx="3076363" cy="513507"/>
          </a:xfrm>
          <a:prstGeom prst="rect">
            <a:avLst/>
          </a:prstGeom>
          <a:noFill/>
          <a:ln>
            <a:noFill/>
          </a:ln>
        </p:spPr>
        <p:txBody>
          <a:bodyPr spcFirstLastPara="1" wrap="square" lIns="99059" tIns="49516" rIns="99059" bIns="49516" anchor="b" anchorCtr="0">
            <a:noAutofit/>
          </a:bodyPr>
          <a:lstStyle/>
          <a:p>
            <a:pPr algn="r"/>
            <a:fld id="{00000000-1234-1234-1234-123412341234}" type="slidenum">
              <a:rPr lang="en-US" sz="1300" smtClean="0">
                <a:solidFill>
                  <a:schemeClr val="dk1"/>
                </a:solidFill>
                <a:latin typeface="Malgun Gothic"/>
                <a:ea typeface="Malgun Gothic"/>
                <a:cs typeface="Malgun Gothic"/>
                <a:sym typeface="Malgun Gothic"/>
              </a:rPr>
              <a:pPr algn="r"/>
              <a:t>‹#›</a:t>
            </a:fld>
            <a:endParaRPr lang="en-US" sz="1300">
              <a:solidFill>
                <a:schemeClr val="dk1"/>
              </a:solidFill>
              <a:latin typeface="Malgun Gothic"/>
              <a:ea typeface="Malgun Gothic"/>
              <a:cs typeface="Malgun Gothic"/>
              <a:sym typeface="Malgun Gothic"/>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354263" y="1279525"/>
            <a:ext cx="2390775" cy="34544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709930" y="4925408"/>
            <a:ext cx="5679440" cy="4029879"/>
          </a:xfrm>
          <a:prstGeom prst="rect">
            <a:avLst/>
          </a:prstGeom>
          <a:noFill/>
          <a:ln>
            <a:noFill/>
          </a:ln>
        </p:spPr>
        <p:txBody>
          <a:bodyPr spcFirstLastPara="1" wrap="square" lIns="99059" tIns="49516" rIns="99059" bIns="49516" anchor="t" anchorCtr="0">
            <a:noAutofit/>
          </a:bodyPr>
          <a:lstStyle/>
          <a:p>
            <a:pPr marL="0" indent="0"/>
            <a:endParaRPr/>
          </a:p>
        </p:txBody>
      </p:sp>
      <p:sp>
        <p:nvSpPr>
          <p:cNvPr id="87" name="Google Shape;87;p1:notes"/>
          <p:cNvSpPr txBox="1">
            <a:spLocks noGrp="1"/>
          </p:cNvSpPr>
          <p:nvPr>
            <p:ph type="sldNum" idx="12"/>
          </p:nvPr>
        </p:nvSpPr>
        <p:spPr>
          <a:xfrm>
            <a:off x="4021295" y="9721108"/>
            <a:ext cx="3076363" cy="513507"/>
          </a:xfrm>
          <a:prstGeom prst="rect">
            <a:avLst/>
          </a:prstGeom>
          <a:noFill/>
          <a:ln>
            <a:noFill/>
          </a:ln>
        </p:spPr>
        <p:txBody>
          <a:bodyPr spcFirstLastPara="1" wrap="square" lIns="99059" tIns="49516" rIns="99059" bIns="49516" anchor="b" anchorCtr="0">
            <a:noAutofit/>
          </a:bodyPr>
          <a:lstStyle/>
          <a:p>
            <a:pPr algn="r"/>
            <a:fld id="{00000000-1234-1234-1234-123412341234}" type="slidenum">
              <a:rPr lang="en-US"/>
              <a:pPr algn="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제목 슬라이드"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514350" y="1621191"/>
            <a:ext cx="5829300" cy="344875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4500"/>
              <a:buFont typeface="Arial"/>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857250" y="5202944"/>
            <a:ext cx="5143500" cy="2391656"/>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18" name="Google Shape;18;p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제목 및 내용"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구역 머리글"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Arial"/>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800"/>
              <a:buNone/>
              <a:defRPr sz="1800">
                <a:solidFill>
                  <a:schemeClr val="dk1"/>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
        <p:nvSpPr>
          <p:cNvPr id="30" name="Google Shape;30;p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콘텐츠 2개"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6" name="Google Shape;36;p6"/>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7" name="Google Shape;37;p6"/>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비교"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3" name="Google Shape;43;p7"/>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4" name="Google Shape;44;p7"/>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5" name="Google Shape;45;p7"/>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 name="Google Shape;46;p7"/>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제목만"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빈 화면" type="blank">
  <p:cSld name="BLANK">
    <p:spTree>
      <p:nvGrpSpPr>
        <p:cNvPr id="1" name="Shape 54"/>
        <p:cNvGrpSpPr/>
        <p:nvPr/>
      </p:nvGrpSpPr>
      <p:grpSpPr>
        <a:xfrm>
          <a:off x="0" y="0"/>
          <a:ext cx="0" cy="0"/>
          <a:chOff x="0" y="0"/>
          <a:chExt cx="0" cy="0"/>
        </a:xfrm>
      </p:grpSpPr>
      <p:sp>
        <p:nvSpPr>
          <p:cNvPr id="55" name="Google Shape;55;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캡션 있는 콘텐츠" type="objTx">
  <p:cSld name="OBJECT_WITH_CAPTION_TEXT">
    <p:spTree>
      <p:nvGrpSpPr>
        <p:cNvPr id="1" name="Shape 58"/>
        <p:cNvGrpSpPr/>
        <p:nvPr/>
      </p:nvGrpSpPr>
      <p:grpSpPr>
        <a:xfrm>
          <a:off x="0" y="0"/>
          <a:ext cx="0" cy="0"/>
          <a:chOff x="0" y="0"/>
          <a:chExt cx="0" cy="0"/>
        </a:xfrm>
      </p:grpSpPr>
      <p:sp>
        <p:nvSpPr>
          <p:cNvPr id="59" name="Google Shape;59;p10"/>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Arial"/>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0"/>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61" name="Google Shape;61;p10"/>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2" name="Google Shape;62;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캡션 있는 그림" type="picTx">
  <p:cSld name="PICTURE_WITH_CAPTION_TEXT">
    <p:spTree>
      <p:nvGrpSpPr>
        <p:cNvPr id="1" name="Shape 65"/>
        <p:cNvGrpSpPr/>
        <p:nvPr/>
      </p:nvGrpSpPr>
      <p:grpSpPr>
        <a:xfrm>
          <a:off x="0" y="0"/>
          <a:ext cx="0" cy="0"/>
          <a:chOff x="0" y="0"/>
          <a:chExt cx="0" cy="0"/>
        </a:xfrm>
      </p:grpSpPr>
      <p:sp>
        <p:nvSpPr>
          <p:cNvPr id="66" name="Google Shape;66;p11"/>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Arial"/>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1"/>
          <p:cNvSpPr>
            <a:spLocks noGrp="1"/>
          </p:cNvSpPr>
          <p:nvPr>
            <p:ph type="pic" idx="2"/>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1pPr>
            <a:lvl2pPr marR="0" lvl="1" algn="l" rtl="0">
              <a:lnSpc>
                <a:spcPct val="90000"/>
              </a:lnSpc>
              <a:spcBef>
                <a:spcPts val="375"/>
              </a:spcBef>
              <a:spcAft>
                <a:spcPts val="0"/>
              </a:spcAft>
              <a:buClr>
                <a:schemeClr val="dk1"/>
              </a:buClr>
              <a:buSzPts val="2100"/>
              <a:buFont typeface="Arial"/>
              <a:buNone/>
              <a:defRPr sz="2100" b="0" i="0" u="none" strike="noStrike" cap="none">
                <a:solidFill>
                  <a:schemeClr val="dk1"/>
                </a:solidFill>
                <a:latin typeface="Arial"/>
                <a:ea typeface="Arial"/>
                <a:cs typeface="Arial"/>
                <a:sym typeface="Arial"/>
              </a:defRPr>
            </a:lvl2pPr>
            <a:lvl3pPr marR="0" lvl="2" algn="l" rtl="0">
              <a:lnSpc>
                <a:spcPct val="90000"/>
              </a:lnSpc>
              <a:spcBef>
                <a:spcPts val="375"/>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R="0" lvl="3"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4pPr>
            <a:lvl5pPr marR="0" lvl="4"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5pPr>
            <a:lvl6pPr marR="0" lvl="5"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6pPr>
            <a:lvl7pPr marR="0" lvl="6"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7pPr>
            <a:lvl8pPr marR="0" lvl="7"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8pPr>
            <a:lvl9pPr marR="0" lvl="8"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9pPr>
          </a:lstStyle>
          <a:p>
            <a:endParaRPr/>
          </a:p>
        </p:txBody>
      </p:sp>
      <p:sp>
        <p:nvSpPr>
          <p:cNvPr id="68" name="Google Shape;68;p11"/>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9" name="Google Shape;69;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제목 및 세로 텍스트" type="vertTx">
  <p:cSld name="VERTICAL_TEXT">
    <p:spTree>
      <p:nvGrpSpPr>
        <p:cNvPr id="1" name="Shape 72"/>
        <p:cNvGrpSpPr/>
        <p:nvPr/>
      </p:nvGrpSpPr>
      <p:grpSpPr>
        <a:xfrm>
          <a:off x="0" y="0"/>
          <a:ext cx="0" cy="0"/>
          <a:chOff x="0" y="0"/>
          <a:chExt cx="0" cy="0"/>
        </a:xfrm>
      </p:grpSpPr>
      <p:sp>
        <p:nvSpPr>
          <p:cNvPr id="73" name="Google Shape;73;p12"/>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2"/>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 name="Google Shape;75;p1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세로 제목 및 텍스트" type="vertTitleAndTx">
  <p:cSld name="VERTICAL_TITLE_AND_VERTICAL_TEXT">
    <p:spTree>
      <p:nvGrpSpPr>
        <p:cNvPr id="1" name="Shape 78"/>
        <p:cNvGrpSpPr/>
        <p:nvPr/>
      </p:nvGrpSpPr>
      <p:grpSpPr>
        <a:xfrm>
          <a:off x="0" y="0"/>
          <a:ext cx="0" cy="0"/>
          <a:chOff x="0" y="0"/>
          <a:chExt cx="0" cy="0"/>
        </a:xfrm>
      </p:grpSpPr>
      <p:sp>
        <p:nvSpPr>
          <p:cNvPr id="79" name="Google Shape;79;p13"/>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3"/>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1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Arial"/>
              <a:buNone/>
              <a:defRPr sz="33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Arial"/>
                <a:ea typeface="Arial"/>
                <a:cs typeface="Arial"/>
                <a:sym typeface="Arial"/>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Arial"/>
                <a:ea typeface="Arial"/>
                <a:cs typeface="Arial"/>
                <a:sym typeface="Arial"/>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
        <p:nvSpPr>
          <p:cNvPr id="12" name="Google Shape;12;p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Arial"/>
                <a:ea typeface="Arial"/>
                <a:cs typeface="Arial"/>
                <a:sym typeface="Arial"/>
              </a:defRPr>
            </a:lvl1pPr>
            <a:lvl2pPr marL="0" marR="0" lvl="1" indent="0" algn="r" rtl="0">
              <a:spcBef>
                <a:spcPts val="0"/>
              </a:spcBef>
              <a:buNone/>
              <a:defRPr sz="900" b="0" i="0" u="none" strike="noStrike" cap="none">
                <a:solidFill>
                  <a:srgbClr val="888888"/>
                </a:solidFill>
                <a:latin typeface="Arial"/>
                <a:ea typeface="Arial"/>
                <a:cs typeface="Arial"/>
                <a:sym typeface="Arial"/>
              </a:defRPr>
            </a:lvl2pPr>
            <a:lvl3pPr marL="0" marR="0" lvl="2" indent="0" algn="r" rtl="0">
              <a:spcBef>
                <a:spcPts val="0"/>
              </a:spcBef>
              <a:buNone/>
              <a:defRPr sz="900" b="0" i="0" u="none" strike="noStrike" cap="none">
                <a:solidFill>
                  <a:srgbClr val="888888"/>
                </a:solidFill>
                <a:latin typeface="Arial"/>
                <a:ea typeface="Arial"/>
                <a:cs typeface="Arial"/>
                <a:sym typeface="Arial"/>
              </a:defRPr>
            </a:lvl3pPr>
            <a:lvl4pPr marL="0" marR="0" lvl="3" indent="0" algn="r" rtl="0">
              <a:spcBef>
                <a:spcPts val="0"/>
              </a:spcBef>
              <a:buNone/>
              <a:defRPr sz="900" b="0" i="0" u="none" strike="noStrike" cap="none">
                <a:solidFill>
                  <a:srgbClr val="888888"/>
                </a:solidFill>
                <a:latin typeface="Arial"/>
                <a:ea typeface="Arial"/>
                <a:cs typeface="Arial"/>
                <a:sym typeface="Arial"/>
              </a:defRPr>
            </a:lvl4pPr>
            <a:lvl5pPr marL="0" marR="0" lvl="4" indent="0" algn="r" rtl="0">
              <a:spcBef>
                <a:spcPts val="0"/>
              </a:spcBef>
              <a:buNone/>
              <a:defRPr sz="900" b="0" i="0" u="none" strike="noStrike" cap="none">
                <a:solidFill>
                  <a:srgbClr val="888888"/>
                </a:solidFill>
                <a:latin typeface="Arial"/>
                <a:ea typeface="Arial"/>
                <a:cs typeface="Arial"/>
                <a:sym typeface="Arial"/>
              </a:defRPr>
            </a:lvl5pPr>
            <a:lvl6pPr marL="0" marR="0" lvl="5" indent="0" algn="r" rtl="0">
              <a:spcBef>
                <a:spcPts val="0"/>
              </a:spcBef>
              <a:buNone/>
              <a:defRPr sz="900" b="0" i="0" u="none" strike="noStrike" cap="none">
                <a:solidFill>
                  <a:srgbClr val="888888"/>
                </a:solidFill>
                <a:latin typeface="Arial"/>
                <a:ea typeface="Arial"/>
                <a:cs typeface="Arial"/>
                <a:sym typeface="Arial"/>
              </a:defRPr>
            </a:lvl6pPr>
            <a:lvl7pPr marL="0" marR="0" lvl="6" indent="0" algn="r" rtl="0">
              <a:spcBef>
                <a:spcPts val="0"/>
              </a:spcBef>
              <a:buNone/>
              <a:defRPr sz="900" b="0" i="0" u="none" strike="noStrike" cap="none">
                <a:solidFill>
                  <a:srgbClr val="888888"/>
                </a:solidFill>
                <a:latin typeface="Arial"/>
                <a:ea typeface="Arial"/>
                <a:cs typeface="Arial"/>
                <a:sym typeface="Arial"/>
              </a:defRPr>
            </a:lvl7pPr>
            <a:lvl8pPr marL="0" marR="0" lvl="7" indent="0" algn="r" rtl="0">
              <a:spcBef>
                <a:spcPts val="0"/>
              </a:spcBef>
              <a:buNone/>
              <a:defRPr sz="900" b="0" i="0" u="none" strike="noStrike" cap="none">
                <a:solidFill>
                  <a:srgbClr val="888888"/>
                </a:solidFill>
                <a:latin typeface="Arial"/>
                <a:ea typeface="Arial"/>
                <a:cs typeface="Arial"/>
                <a:sym typeface="Arial"/>
              </a:defRPr>
            </a:lvl8pPr>
            <a:lvl9pPr marL="0" marR="0" lvl="8" indent="0" algn="r" rtl="0">
              <a:spcBef>
                <a:spcPts val="0"/>
              </a:spcBef>
              <a:buNone/>
              <a:defRPr sz="9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ra@apctp.org" TargetMode="External"/><Relationship Id="rId5" Type="http://schemas.openxmlformats.org/officeDocument/2006/relationships/hyperlink" Target="mailto:imtak.jeon@apctp.org" TargetMode="External"/><Relationship Id="rId4" Type="http://schemas.openxmlformats.org/officeDocument/2006/relationships/hyperlink" Target="https://us06web.zoom.us/meeting/register/tZMsde6oqzIsGNHGjbaQO-cMCRk2gzl6A60_"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p:nvPr/>
        </p:nvSpPr>
        <p:spPr>
          <a:xfrm rot="5400000">
            <a:off x="495619" y="-495622"/>
            <a:ext cx="2566472" cy="3557711"/>
          </a:xfrm>
          <a:prstGeom prst="rtTriangle">
            <a:avLst/>
          </a:prstGeom>
          <a:solidFill>
            <a:srgbClr val="73B5E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1" name="Google Shape;91;p1"/>
          <p:cNvSpPr txBox="1"/>
          <p:nvPr/>
        </p:nvSpPr>
        <p:spPr>
          <a:xfrm>
            <a:off x="480149" y="2074634"/>
            <a:ext cx="5967456" cy="1274155"/>
          </a:xfrm>
          <a:prstGeom prst="rect">
            <a:avLst/>
          </a:prstGeom>
          <a:noFill/>
          <a:ln>
            <a:noFill/>
          </a:ln>
        </p:spPr>
        <p:txBody>
          <a:bodyPr spcFirstLastPara="1" wrap="square" lIns="91425" tIns="45700" rIns="91425" bIns="45700" anchor="t" anchorCtr="0">
            <a:spAutoFit/>
          </a:bodyPr>
          <a:lstStyle/>
          <a:p>
            <a:pPr lvl="0" algn="ctr">
              <a:lnSpc>
                <a:spcPct val="120000"/>
              </a:lnSpc>
            </a:pPr>
            <a:r>
              <a:rPr lang="en-US" sz="2000" b="1" dirty="0" smtClean="0">
                <a:solidFill>
                  <a:schemeClr val="dk1"/>
                </a:solidFill>
                <a:latin typeface="Gotham" panose="02000504050000020004" pitchFamily="2" charset="0"/>
              </a:rPr>
              <a:t>Prof. </a:t>
            </a:r>
            <a:r>
              <a:rPr lang="en-US" sz="2000" b="1" dirty="0" err="1" smtClean="0">
                <a:solidFill>
                  <a:schemeClr val="dk1"/>
                </a:solidFill>
                <a:latin typeface="Gotham" panose="02000504050000020004" pitchFamily="2" charset="0"/>
              </a:rPr>
              <a:t>Jeong-Hyuck</a:t>
            </a:r>
            <a:r>
              <a:rPr lang="en-US" sz="2000" b="1" dirty="0">
                <a:solidFill>
                  <a:schemeClr val="dk1"/>
                </a:solidFill>
                <a:latin typeface="Gotham" panose="02000504050000020004" pitchFamily="2" charset="0"/>
              </a:rPr>
              <a:t> Park</a:t>
            </a:r>
          </a:p>
          <a:p>
            <a:pPr lvl="0" algn="ctr">
              <a:lnSpc>
                <a:spcPct val="120000"/>
              </a:lnSpc>
            </a:pPr>
            <a:r>
              <a:rPr lang="en-US" sz="1600" i="1" dirty="0" err="1" smtClean="0">
                <a:solidFill>
                  <a:schemeClr val="dk1"/>
                </a:solidFill>
                <a:latin typeface="Gotham" panose="02000504050000020004" pitchFamily="2" charset="0"/>
              </a:rPr>
              <a:t>Sogang</a:t>
            </a:r>
            <a:r>
              <a:rPr lang="en-US" sz="1600" i="1" dirty="0" smtClean="0">
                <a:solidFill>
                  <a:schemeClr val="dk1"/>
                </a:solidFill>
                <a:latin typeface="Gotham" panose="02000504050000020004" pitchFamily="2" charset="0"/>
              </a:rPr>
              <a:t> University</a:t>
            </a:r>
            <a:endParaRPr lang="en-US" sz="900" b="1" i="0" u="none" strike="noStrike" cap="none" dirty="0" smtClean="0">
              <a:solidFill>
                <a:schemeClr val="dk1"/>
              </a:solidFill>
              <a:latin typeface="Gotham" panose="02000504050000020004" pitchFamily="2" charset="0"/>
              <a:sym typeface="Arial"/>
            </a:endParaRPr>
          </a:p>
          <a:p>
            <a:pPr lvl="0" algn="r">
              <a:lnSpc>
                <a:spcPct val="120000"/>
              </a:lnSpc>
            </a:pPr>
            <a:r>
              <a:rPr lang="en-US" b="1" dirty="0" smtClean="0">
                <a:solidFill>
                  <a:schemeClr val="dk1"/>
                </a:solidFill>
                <a:latin typeface="Gotham" panose="02000504050000020004" pitchFamily="2" charset="0"/>
              </a:rPr>
              <a:t>  October 26th </a:t>
            </a:r>
            <a:r>
              <a:rPr lang="en-US" b="1" dirty="0">
                <a:solidFill>
                  <a:schemeClr val="dk1"/>
                </a:solidFill>
                <a:latin typeface="Gotham" panose="02000504050000020004" pitchFamily="2" charset="0"/>
              </a:rPr>
              <a:t>(</a:t>
            </a:r>
            <a:r>
              <a:rPr lang="en-US" b="1" dirty="0" smtClean="0">
                <a:solidFill>
                  <a:schemeClr val="dk1"/>
                </a:solidFill>
                <a:latin typeface="Gotham" panose="02000504050000020004" pitchFamily="2" charset="0"/>
              </a:rPr>
              <a:t>Tue.) </a:t>
            </a:r>
            <a:r>
              <a:rPr lang="en-US" b="1" dirty="0">
                <a:solidFill>
                  <a:schemeClr val="dk1"/>
                </a:solidFill>
                <a:latin typeface="Gotham" panose="02000504050000020004" pitchFamily="2" charset="0"/>
              </a:rPr>
              <a:t>16:00 (KST)</a:t>
            </a:r>
          </a:p>
          <a:p>
            <a:pPr lvl="0" algn="r">
              <a:lnSpc>
                <a:spcPct val="120000"/>
              </a:lnSpc>
            </a:pPr>
            <a:r>
              <a:rPr lang="en-US" b="1" dirty="0">
                <a:solidFill>
                  <a:schemeClr val="dk1"/>
                </a:solidFill>
                <a:latin typeface="Gotham" panose="02000504050000020004" pitchFamily="2" charset="0"/>
              </a:rPr>
              <a:t>Online via </a:t>
            </a:r>
            <a:r>
              <a:rPr lang="en-US" b="1" dirty="0">
                <a:solidFill>
                  <a:schemeClr val="accent6">
                    <a:lumMod val="60000"/>
                    <a:lumOff val="40000"/>
                  </a:schemeClr>
                </a:solidFill>
                <a:latin typeface="Gotham" panose="02000504050000020004" pitchFamily="2" charset="0"/>
              </a:rPr>
              <a:t>ZOOM</a:t>
            </a:r>
            <a:endParaRPr b="0" i="0" u="none" strike="noStrike" cap="none" dirty="0">
              <a:solidFill>
                <a:schemeClr val="accent6">
                  <a:lumMod val="60000"/>
                  <a:lumOff val="40000"/>
                </a:schemeClr>
              </a:solidFill>
              <a:latin typeface="Gotham" panose="02000504050000020004" pitchFamily="2" charset="0"/>
              <a:sym typeface="Arial"/>
            </a:endParaRPr>
          </a:p>
        </p:txBody>
      </p:sp>
      <p:sp>
        <p:nvSpPr>
          <p:cNvPr id="92" name="Google Shape;92;p1"/>
          <p:cNvSpPr/>
          <p:nvPr/>
        </p:nvSpPr>
        <p:spPr>
          <a:xfrm rot="5400000">
            <a:off x="228958" y="-228958"/>
            <a:ext cx="1924339" cy="2382256"/>
          </a:xfrm>
          <a:prstGeom prst="rtTriangle">
            <a:avLst/>
          </a:prstGeom>
          <a:solidFill>
            <a:srgbClr val="DDEAF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3" name="Google Shape;93;p1"/>
          <p:cNvSpPr txBox="1"/>
          <p:nvPr/>
        </p:nvSpPr>
        <p:spPr>
          <a:xfrm>
            <a:off x="368915" y="260790"/>
            <a:ext cx="6148459"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i="0" u="none" strike="noStrike" cap="none" dirty="0">
                <a:ln w="19050">
                  <a:solidFill>
                    <a:schemeClr val="tx1"/>
                  </a:solidFill>
                </a:ln>
                <a:solidFill>
                  <a:schemeClr val="lt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APC</a:t>
            </a:r>
            <a:r>
              <a:rPr lang="en-US" sz="5400" b="1" i="0" u="none" strike="noStrike" cap="none" dirty="0">
                <a:ln w="19050">
                  <a:solidFill>
                    <a:schemeClr val="tx1"/>
                  </a:solidFill>
                </a:ln>
                <a:solidFill>
                  <a:srgbClr val="BBD6EE"/>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TP</a:t>
            </a:r>
            <a:r>
              <a:rPr lang="en-US" sz="5400" b="1" i="0" u="none" strike="noStrike" cap="none" dirty="0">
                <a:solidFill>
                  <a:schemeClr val="lt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 </a:t>
            </a:r>
            <a:r>
              <a:rPr lang="en-US" sz="5400" b="1" i="0" u="none" strike="noStrike" cap="none" dirty="0">
                <a:solidFill>
                  <a:schemeClr val="dk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SEMINAR</a:t>
            </a:r>
            <a:endParaRPr sz="5400" b="1" i="0" u="none" strike="noStrike" cap="none" dirty="0">
              <a:solidFill>
                <a:schemeClr val="dk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endParaRPr>
          </a:p>
        </p:txBody>
      </p:sp>
      <p:sp>
        <p:nvSpPr>
          <p:cNvPr id="94" name="Google Shape;94;p1"/>
          <p:cNvSpPr/>
          <p:nvPr/>
        </p:nvSpPr>
        <p:spPr>
          <a:xfrm rot="-5400000">
            <a:off x="4448655" y="7141908"/>
            <a:ext cx="2279119" cy="2539571"/>
          </a:xfrm>
          <a:prstGeom prst="rtTriangle">
            <a:avLst/>
          </a:prstGeom>
          <a:solidFill>
            <a:srgbClr val="DDEAF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5" name="Google Shape;95;p1"/>
          <p:cNvSpPr/>
          <p:nvPr/>
        </p:nvSpPr>
        <p:spPr>
          <a:xfrm rot="-5400000">
            <a:off x="4860068" y="7908064"/>
            <a:ext cx="1860816" cy="2135054"/>
          </a:xfrm>
          <a:prstGeom prst="rtTriangle">
            <a:avLst/>
          </a:prstGeom>
          <a:solidFill>
            <a:srgbClr val="73B5E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6" name="Google Shape;96;p1"/>
          <p:cNvSpPr/>
          <p:nvPr/>
        </p:nvSpPr>
        <p:spPr>
          <a:xfrm>
            <a:off x="0" y="0"/>
            <a:ext cx="6858000" cy="9906000"/>
          </a:xfrm>
          <a:prstGeom prst="rect">
            <a:avLst/>
          </a:prstGeom>
          <a:noFill/>
          <a:ln w="635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Gotham Rounded Book" pitchFamily="50" charset="0"/>
              </a:rPr>
              <a:t>ㄴ</a:t>
            </a:r>
            <a:endParaRPr sz="1800" b="0" i="0" u="none" strike="noStrike" cap="none">
              <a:solidFill>
                <a:schemeClr val="lt1"/>
              </a:solidFill>
              <a:latin typeface="Gotham Rounded Book" pitchFamily="50" charset="0"/>
              <a:sym typeface="Arial"/>
            </a:endParaRPr>
          </a:p>
        </p:txBody>
      </p:sp>
      <p:sp>
        <p:nvSpPr>
          <p:cNvPr id="97" name="Google Shape;97;p1"/>
          <p:cNvSpPr txBox="1"/>
          <p:nvPr/>
        </p:nvSpPr>
        <p:spPr>
          <a:xfrm>
            <a:off x="438684" y="3482861"/>
            <a:ext cx="6008920" cy="3554779"/>
          </a:xfrm>
          <a:prstGeom prst="rect">
            <a:avLst/>
          </a:prstGeom>
          <a:noFill/>
          <a:ln>
            <a:noFill/>
          </a:ln>
        </p:spPr>
        <p:txBody>
          <a:bodyPr spcFirstLastPara="1" wrap="square" lIns="91425" tIns="45700" rIns="91425" bIns="45700" anchor="t" anchorCtr="0">
            <a:spAutoFit/>
          </a:bodyPr>
          <a:lstStyle/>
          <a:p>
            <a:pPr algn="just"/>
            <a:r>
              <a:rPr lang="en-US" altLang="ko-KR" sz="1500" dirty="0">
                <a:latin typeface="Gotham" panose="02000504050000020004" pitchFamily="2" charset="0"/>
              </a:rPr>
              <a:t>How many H2O molecules are needed to form water? While the precise answer is not known, it is clear that the answer should be a finite number rather than infinity. We revisit with care the ideal Bose gas confined in a cubic box which is a standard textbook system. What the textbooks don't tell you is that the isobar of the ideal gas zigzags on the temperature-volume plane featuring a 'boiling-like' discrete phase transition, provided the number of particles is equal to or greater than a particular value: 7616 (canonical ensemble, exact result). This critical number can be viewed as the quantum characteristic of 'cube' or Jacobi theta function. We discuss the finite effect of Avogadro number and applications to interacting real molecules. Liquid-gas phase transitions may occur essentially due to the identical nature of particles.</a:t>
            </a:r>
          </a:p>
        </p:txBody>
      </p:sp>
      <p:pic>
        <p:nvPicPr>
          <p:cNvPr id="98" name="Google Shape;98;p1"/>
          <p:cNvPicPr preferRelativeResize="0"/>
          <p:nvPr/>
        </p:nvPicPr>
        <p:blipFill rotWithShape="1">
          <a:blip r:embed="rId3">
            <a:alphaModFix/>
          </a:blip>
          <a:srcRect r="59521" b="7702"/>
          <a:stretch/>
        </p:blipFill>
        <p:spPr>
          <a:xfrm>
            <a:off x="136409" y="9271927"/>
            <a:ext cx="1237930" cy="516974"/>
          </a:xfrm>
          <a:prstGeom prst="rect">
            <a:avLst/>
          </a:prstGeom>
          <a:noFill/>
          <a:ln>
            <a:noFill/>
          </a:ln>
        </p:spPr>
      </p:pic>
      <p:sp>
        <p:nvSpPr>
          <p:cNvPr id="99" name="Google Shape;99;p1"/>
          <p:cNvSpPr txBox="1"/>
          <p:nvPr/>
        </p:nvSpPr>
        <p:spPr>
          <a:xfrm>
            <a:off x="1378995" y="9344184"/>
            <a:ext cx="5426221"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The APCTP is supported by the Korean Government through the Science and Technology Promotion</a:t>
            </a:r>
            <a:endParaRPr>
              <a:latin typeface="Gotham Rounded Book" pitchFamily="50" charset="0"/>
            </a:endParaRPr>
          </a:p>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Fund and Lottery Fund and strives to maximize social value through its various activities.</a:t>
            </a:r>
            <a:endParaRPr>
              <a:latin typeface="Gotham Rounded Book" pitchFamily="50" charset="0"/>
            </a:endParaRPr>
          </a:p>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아시아태평양이론물리센터는 정부의 과학기술진흥기금 및 복권기금 지원으로 사회적 가치 제고에 힘쓰고 있습니다. </a:t>
            </a:r>
            <a:endParaRPr sz="800" b="0" i="0" u="none" strike="noStrike" cap="none">
              <a:solidFill>
                <a:schemeClr val="dk1"/>
              </a:solidFill>
              <a:latin typeface="Gotham Rounded Book" pitchFamily="50" charset="0"/>
              <a:sym typeface="Arial"/>
            </a:endParaRPr>
          </a:p>
        </p:txBody>
      </p:sp>
      <p:sp>
        <p:nvSpPr>
          <p:cNvPr id="100" name="Google Shape;100;p1"/>
          <p:cNvSpPr txBox="1"/>
          <p:nvPr/>
        </p:nvSpPr>
        <p:spPr>
          <a:xfrm>
            <a:off x="438684" y="7214063"/>
            <a:ext cx="6078690" cy="186970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b="1" i="0" u="none" strike="noStrike" cap="none" dirty="0">
                <a:solidFill>
                  <a:schemeClr val="dk1"/>
                </a:solidFill>
                <a:latin typeface="Gotham" panose="02000504050000020004" pitchFamily="2" charset="0"/>
                <a:sym typeface="Arial"/>
              </a:rPr>
              <a:t>■ </a:t>
            </a:r>
            <a:r>
              <a:rPr lang="en-US" b="1" i="0" u="none" strike="noStrike" cap="none" dirty="0">
                <a:solidFill>
                  <a:srgbClr val="A8D08C"/>
                </a:solidFill>
                <a:latin typeface="Gotham" panose="02000504050000020004" pitchFamily="2" charset="0"/>
                <a:sym typeface="Arial"/>
              </a:rPr>
              <a:t>ZOOM</a:t>
            </a:r>
            <a:r>
              <a:rPr lang="en-US" b="1" i="0" u="none" strike="noStrike" cap="none" dirty="0">
                <a:solidFill>
                  <a:schemeClr val="dk1"/>
                </a:solidFill>
                <a:latin typeface="Gotham" panose="02000504050000020004" pitchFamily="2" charset="0"/>
                <a:sym typeface="Arial"/>
              </a:rPr>
              <a:t> Webinar</a:t>
            </a:r>
            <a:endParaRPr b="1" dirty="0">
              <a:latin typeface="Gotham" panose="02000504050000020004" pitchFamily="2" charset="0"/>
            </a:endParaRPr>
          </a:p>
          <a:p>
            <a:pPr marL="228600" lvl="0" indent="-228600">
              <a:buClr>
                <a:schemeClr val="dk1"/>
              </a:buClr>
              <a:buSzPts val="1600"/>
              <a:buFont typeface="Arial"/>
              <a:buAutoNum type="arabicParenR"/>
            </a:pPr>
            <a:r>
              <a:rPr lang="en-US" sz="1300" dirty="0" smtClean="0">
                <a:solidFill>
                  <a:schemeClr val="dk1"/>
                </a:solidFill>
                <a:latin typeface="Gotham" panose="02000504050000020004" pitchFamily="2" charset="0"/>
                <a:sym typeface="Arial"/>
              </a:rPr>
              <a:t>Please register through this ZOOM link</a:t>
            </a:r>
            <a:r>
              <a:rPr lang="en-US" altLang="ko-KR" sz="1100" dirty="0" smtClean="0">
                <a:latin typeface="Gotham" panose="02000504050000020004" pitchFamily="2" charset="0"/>
              </a:rPr>
              <a:t/>
            </a:r>
            <a:br>
              <a:rPr lang="en-US" altLang="ko-KR" sz="1100" dirty="0" smtClean="0">
                <a:latin typeface="Gotham" panose="02000504050000020004" pitchFamily="2" charset="0"/>
              </a:rPr>
            </a:br>
            <a:r>
              <a:rPr lang="en-US" altLang="ko-KR" sz="950" dirty="0" smtClean="0">
                <a:latin typeface="Gotham" panose="02000504050000020004" pitchFamily="2" charset="0"/>
                <a:hlinkClick r:id="rId4"/>
              </a:rPr>
              <a:t>https</a:t>
            </a:r>
            <a:r>
              <a:rPr lang="en-US" altLang="ko-KR" sz="950" dirty="0">
                <a:latin typeface="Gotham" panose="02000504050000020004" pitchFamily="2" charset="0"/>
                <a:hlinkClick r:id="rId4"/>
              </a:rPr>
              <a:t>://us06web.zoom.us/meeting/register/tZMsde6oqzIsGNHGjbaQO-cMCRk2gzl6A60_</a:t>
            </a:r>
            <a:endParaRPr sz="950" dirty="0" smtClean="0">
              <a:solidFill>
                <a:schemeClr val="dk1"/>
              </a:solidFill>
              <a:latin typeface="Gotham" panose="02000504050000020004" pitchFamily="2" charset="0"/>
              <a:sym typeface="Arial"/>
            </a:endParaRPr>
          </a:p>
          <a:p>
            <a:pPr marL="228600" marR="0" lvl="0" indent="-222250" algn="l" rtl="0">
              <a:spcBef>
                <a:spcPts val="0"/>
              </a:spcBef>
              <a:spcAft>
                <a:spcPts val="0"/>
              </a:spcAft>
              <a:buClr>
                <a:schemeClr val="dk1"/>
              </a:buClr>
              <a:buSzPts val="1500"/>
              <a:buFont typeface="Arial"/>
              <a:buAutoNum type="arabicParenR"/>
            </a:pPr>
            <a:r>
              <a:rPr lang="en-US" sz="1300" dirty="0" smtClean="0">
                <a:solidFill>
                  <a:schemeClr val="dk1"/>
                </a:solidFill>
                <a:latin typeface="Gotham" panose="02000504050000020004" pitchFamily="2" charset="0"/>
                <a:sym typeface="Arial"/>
              </a:rPr>
              <a:t>Join the webinar with a link generated after the registration</a:t>
            </a:r>
            <a:endParaRPr sz="1300" dirty="0" smtClean="0">
              <a:solidFill>
                <a:schemeClr val="dk1"/>
              </a:solidFill>
              <a:latin typeface="Gotham" panose="02000504050000020004" pitchFamily="2" charset="0"/>
              <a:sym typeface="Arial"/>
            </a:endParaRPr>
          </a:p>
          <a:p>
            <a:pPr marL="228600" marR="0" lvl="0" indent="-222250" algn="l" rtl="0">
              <a:spcBef>
                <a:spcPts val="0"/>
              </a:spcBef>
              <a:spcAft>
                <a:spcPts val="0"/>
              </a:spcAft>
              <a:buClr>
                <a:schemeClr val="dk1"/>
              </a:buClr>
              <a:buSzPts val="1500"/>
              <a:buAutoNum type="arabicParenR"/>
            </a:pPr>
            <a:r>
              <a:rPr lang="en-US" sz="1300" dirty="0" smtClean="0">
                <a:solidFill>
                  <a:schemeClr val="dk1"/>
                </a:solidFill>
                <a:latin typeface="Gotham" panose="02000504050000020004" pitchFamily="2" charset="0"/>
              </a:rPr>
              <a:t>Please </a:t>
            </a:r>
            <a:r>
              <a:rPr lang="en-US" sz="1300" dirty="0">
                <a:solidFill>
                  <a:schemeClr val="dk1"/>
                </a:solidFill>
                <a:latin typeface="Gotham" panose="02000504050000020004" pitchFamily="2" charset="0"/>
              </a:rPr>
              <a:t>rename your profile - E.g. </a:t>
            </a:r>
            <a:r>
              <a:rPr lang="en-US" sz="1300" b="1" dirty="0">
                <a:solidFill>
                  <a:schemeClr val="dk1"/>
                </a:solidFill>
                <a:latin typeface="Gotham" panose="02000504050000020004" pitchFamily="2" charset="0"/>
              </a:rPr>
              <a:t>Full name (affiliation)</a:t>
            </a:r>
            <a:endParaRPr sz="1300" b="1" dirty="0">
              <a:latin typeface="Gotham" panose="02000504050000020004" pitchFamily="2" charset="0"/>
            </a:endParaRPr>
          </a:p>
          <a:p>
            <a:pPr marL="0" marR="0" lvl="0" indent="0" algn="l" rtl="0">
              <a:spcBef>
                <a:spcPts val="0"/>
              </a:spcBef>
              <a:spcAft>
                <a:spcPts val="0"/>
              </a:spcAft>
              <a:buNone/>
            </a:pPr>
            <a:r>
              <a:rPr lang="en-US" sz="1300" dirty="0">
                <a:solidFill>
                  <a:schemeClr val="dk1"/>
                </a:solidFill>
                <a:latin typeface="Gotham" panose="02000504050000020004" pitchFamily="2" charset="0"/>
                <a:sym typeface="Arial"/>
              </a:rPr>
              <a:t> </a:t>
            </a:r>
            <a:endParaRPr sz="1300" dirty="0">
              <a:latin typeface="Gotham" panose="02000504050000020004" pitchFamily="2" charset="0"/>
            </a:endParaRPr>
          </a:p>
          <a:p>
            <a:pPr marL="0" marR="0" lvl="0" indent="0" algn="l" rtl="0">
              <a:spcBef>
                <a:spcPts val="0"/>
              </a:spcBef>
              <a:spcAft>
                <a:spcPts val="0"/>
              </a:spcAft>
              <a:buNone/>
            </a:pPr>
            <a:r>
              <a:rPr lang="en-US" b="1" dirty="0">
                <a:solidFill>
                  <a:schemeClr val="dk1"/>
                </a:solidFill>
                <a:latin typeface="Gotham" panose="02000504050000020004" pitchFamily="2" charset="0"/>
                <a:sym typeface="Arial"/>
              </a:rPr>
              <a:t>■ Contact information</a:t>
            </a:r>
            <a:endParaRPr dirty="0">
              <a:latin typeface="Gotham" panose="02000504050000020004" pitchFamily="2" charset="0"/>
            </a:endParaRPr>
          </a:p>
          <a:p>
            <a:pPr marL="234950" lvl="0" indent="-228600">
              <a:buClr>
                <a:schemeClr val="dk1"/>
              </a:buClr>
              <a:buSzPts val="1500"/>
              <a:buFont typeface="+mj-lt"/>
              <a:buAutoNum type="arabicParenR"/>
            </a:pPr>
            <a:r>
              <a:rPr lang="en-US" sz="1300" dirty="0">
                <a:solidFill>
                  <a:schemeClr val="dk1"/>
                </a:solidFill>
                <a:latin typeface="Gotham" panose="02000504050000020004" pitchFamily="2" charset="0"/>
                <a:sym typeface="Arial"/>
              </a:rPr>
              <a:t>Host: </a:t>
            </a:r>
            <a:r>
              <a:rPr lang="en-US" sz="1300" dirty="0" err="1" smtClean="0">
                <a:solidFill>
                  <a:schemeClr val="dk1"/>
                </a:solidFill>
                <a:latin typeface="Gotham" panose="02000504050000020004" pitchFamily="2" charset="0"/>
                <a:sym typeface="Arial"/>
              </a:rPr>
              <a:t>Imtak</a:t>
            </a:r>
            <a:r>
              <a:rPr lang="en-US" sz="1300" dirty="0" smtClean="0">
                <a:solidFill>
                  <a:schemeClr val="dk1"/>
                </a:solidFill>
                <a:latin typeface="Gotham" panose="02000504050000020004" pitchFamily="2" charset="0"/>
                <a:sym typeface="Arial"/>
              </a:rPr>
              <a:t> Jeon</a:t>
            </a:r>
            <a:r>
              <a:rPr lang="en-US" sz="1300" dirty="0" smtClean="0">
                <a:solidFill>
                  <a:schemeClr val="dk1"/>
                </a:solidFill>
                <a:latin typeface="Gotham" panose="02000504050000020004" pitchFamily="2" charset="0"/>
              </a:rPr>
              <a:t> (</a:t>
            </a:r>
            <a:r>
              <a:rPr lang="en-US" altLang="ko-KR" sz="1300" dirty="0">
                <a:latin typeface="Gotham" panose="02000504050000020004" pitchFamily="2" charset="0"/>
                <a:hlinkClick r:id="rId5"/>
              </a:rPr>
              <a:t>imtak.jeon@apctp.org</a:t>
            </a:r>
            <a:r>
              <a:rPr lang="en-US" sz="1300" dirty="0" smtClean="0">
                <a:solidFill>
                  <a:schemeClr val="dk1"/>
                </a:solidFill>
                <a:latin typeface="Gotham" panose="02000504050000020004" pitchFamily="2" charset="0"/>
              </a:rPr>
              <a:t>)</a:t>
            </a:r>
            <a:endParaRPr lang="en-US" sz="1300" dirty="0">
              <a:latin typeface="Gotham" panose="02000504050000020004" pitchFamily="2" charset="0"/>
            </a:endParaRPr>
          </a:p>
          <a:p>
            <a:pPr marL="234950" marR="0" lvl="0" indent="-228600" algn="l" rtl="0">
              <a:spcBef>
                <a:spcPts val="0"/>
              </a:spcBef>
              <a:spcAft>
                <a:spcPts val="0"/>
              </a:spcAft>
              <a:buClr>
                <a:schemeClr val="dk1"/>
              </a:buClr>
              <a:buSzPts val="1500"/>
              <a:buFont typeface="+mj-lt"/>
              <a:buAutoNum type="arabicParenR"/>
            </a:pPr>
            <a:r>
              <a:rPr lang="en-US" sz="1300" dirty="0">
                <a:solidFill>
                  <a:schemeClr val="dk1"/>
                </a:solidFill>
                <a:latin typeface="Gotham" panose="02000504050000020004" pitchFamily="2" charset="0"/>
                <a:sym typeface="Arial"/>
              </a:rPr>
              <a:t>Office: Research Support Team (</a:t>
            </a:r>
            <a:r>
              <a:rPr lang="en-US" sz="1300" u="sng" dirty="0">
                <a:solidFill>
                  <a:schemeClr val="dk1"/>
                </a:solidFill>
                <a:latin typeface="Gotham" panose="02000504050000020004" pitchFamily="2" charset="0"/>
                <a:sym typeface="Arial"/>
                <a:hlinkClick r:id="rId6">
                  <a:extLst>
                    <a:ext uri="{A12FA001-AC4F-418D-AE19-62706E023703}">
                      <ahyp:hlinkClr xmlns="" xmlns:ahyp="http://schemas.microsoft.com/office/drawing/2018/hyperlinkcolor" val="tx"/>
                    </a:ext>
                  </a:extLst>
                </a:hlinkClick>
              </a:rPr>
              <a:t>ra@apctp.org</a:t>
            </a:r>
            <a:r>
              <a:rPr lang="en-US" sz="1300" dirty="0">
                <a:solidFill>
                  <a:schemeClr val="dk1"/>
                </a:solidFill>
                <a:latin typeface="Gotham" panose="02000504050000020004" pitchFamily="2" charset="0"/>
                <a:sym typeface="Arial"/>
              </a:rPr>
              <a:t>)</a:t>
            </a:r>
            <a:endParaRPr sz="1300" dirty="0">
              <a:latin typeface="Gotham" panose="02000504050000020004" pitchFamily="2" charset="0"/>
            </a:endParaRPr>
          </a:p>
        </p:txBody>
      </p:sp>
      <p:sp>
        <p:nvSpPr>
          <p:cNvPr id="90" name="Google Shape;90;p1"/>
          <p:cNvSpPr txBox="1"/>
          <p:nvPr/>
        </p:nvSpPr>
        <p:spPr>
          <a:xfrm>
            <a:off x="438684" y="1181421"/>
            <a:ext cx="6008921" cy="677068"/>
          </a:xfrm>
          <a:prstGeom prst="rect">
            <a:avLst/>
          </a:prstGeom>
          <a:solidFill>
            <a:schemeClr val="lt2">
              <a:alpha val="58823"/>
            </a:schemeClr>
          </a:solidFill>
          <a:ln>
            <a:noFill/>
          </a:ln>
        </p:spPr>
        <p:txBody>
          <a:bodyPr spcFirstLastPara="1" wrap="square" lIns="91425" tIns="45700" rIns="91425" bIns="45700" anchor="t" anchorCtr="0">
            <a:spAutoFit/>
          </a:bodyPr>
          <a:lstStyle/>
          <a:p>
            <a:pPr lvl="0" algn="ctr"/>
            <a:r>
              <a:rPr lang="en-US" sz="1900" b="1" dirty="0">
                <a:solidFill>
                  <a:schemeClr val="dk1"/>
                </a:solidFill>
                <a:latin typeface="Gotham" panose="02000504050000020004" pitchFamily="2" charset="0"/>
              </a:rPr>
              <a:t>How Many is Different? - Question of Emergence and Answer from Ideal Bose Gas"</a:t>
            </a:r>
            <a:endParaRPr sz="1900" b="1" i="0" u="none" strike="noStrike" cap="none" dirty="0">
              <a:solidFill>
                <a:schemeClr val="dk1"/>
              </a:solidFill>
              <a:latin typeface="Gotham" panose="02000504050000020004" pitchFamily="2" charset="0"/>
              <a:sym typeface="Arial"/>
            </a:endParaRPr>
          </a:p>
        </p:txBody>
      </p:sp>
    </p:spTree>
  </p:cSld>
  <p:clrMapOvr>
    <a:masterClrMapping/>
  </p:clrMapOvr>
</p:sld>
</file>

<file path=ppt/theme/theme1.xml><?xml version="1.0" encoding="utf-8"?>
<a:theme xmlns:a="http://schemas.openxmlformats.org/drawingml/2006/main" name="Office 테마">
  <a:themeElements>
    <a:clrScheme name="Office 테마">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186</TotalTime>
  <Words>239</Words>
  <Application>Microsoft Office PowerPoint</Application>
  <PresentationFormat>A4 용지(210x297mm)</PresentationFormat>
  <Paragraphs>20</Paragraphs>
  <Slides>1</Slides>
  <Notes>1</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1</vt:i4>
      </vt:variant>
    </vt:vector>
  </HeadingPairs>
  <TitlesOfParts>
    <vt:vector size="6" baseType="lpstr">
      <vt:lpstr>Gotham Rounded Book</vt:lpstr>
      <vt:lpstr>Malgun Gothic</vt:lpstr>
      <vt:lpstr>Arial</vt:lpstr>
      <vt:lpstr>Gotham</vt:lpstr>
      <vt:lpstr>Office 테마</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owner</dc:creator>
  <cp:lastModifiedBy>owner</cp:lastModifiedBy>
  <cp:revision>32</cp:revision>
  <cp:lastPrinted>2021-10-19T00:59:31Z</cp:lastPrinted>
  <dcterms:created xsi:type="dcterms:W3CDTF">2020-06-09T00:20:02Z</dcterms:created>
  <dcterms:modified xsi:type="dcterms:W3CDTF">2021-10-19T01:00:03Z</dcterms:modified>
</cp:coreProperties>
</file>